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4" r:id="rId5"/>
    <p:sldId id="265" r:id="rId6"/>
    <p:sldId id="327" r:id="rId7"/>
    <p:sldId id="321" r:id="rId8"/>
    <p:sldId id="320" r:id="rId9"/>
    <p:sldId id="322" r:id="rId10"/>
    <p:sldId id="323" r:id="rId11"/>
    <p:sldId id="325" r:id="rId12"/>
    <p:sldId id="298" r:id="rId13"/>
    <p:sldId id="299" r:id="rId14"/>
    <p:sldId id="300" r:id="rId15"/>
    <p:sldId id="301" r:id="rId16"/>
    <p:sldId id="306" r:id="rId17"/>
    <p:sldId id="307" r:id="rId18"/>
    <p:sldId id="308" r:id="rId19"/>
    <p:sldId id="312" r:id="rId20"/>
    <p:sldId id="328" r:id="rId21"/>
    <p:sldId id="329" r:id="rId22"/>
    <p:sldId id="330" r:id="rId23"/>
    <p:sldId id="331" r:id="rId24"/>
    <p:sldId id="332" r:id="rId25"/>
    <p:sldId id="333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92" r:id="rId36"/>
    <p:sldId id="290" r:id="rId37"/>
    <p:sldId id="291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5B6D5E-C065-9C44-BA01-57FD07BCFA57}">
          <p14:sldIdLst>
            <p14:sldId id="256"/>
          </p14:sldIdLst>
        </p14:section>
        <p14:section name="Charts" id="{4D0EA78B-D49B-2B42-9A3F-4115427684C1}">
          <p14:sldIdLst>
            <p14:sldId id="262"/>
            <p14:sldId id="263"/>
            <p14:sldId id="264"/>
            <p14:sldId id="265"/>
            <p14:sldId id="327"/>
          </p14:sldIdLst>
        </p14:section>
        <p14:section name="地图" id="{9D58ADC4-679E-4443-8617-C0C2661C3774}">
          <p14:sldIdLst>
            <p14:sldId id="321"/>
            <p14:sldId id="320"/>
            <p14:sldId id="322"/>
            <p14:sldId id="323"/>
            <p14:sldId id="325"/>
          </p14:sldIdLst>
        </p14:section>
        <p14:section name="简历" id="{906B132C-1126-5C4C-B375-3C04328B3A5A}">
          <p14:sldIdLst>
            <p14:sldId id="298"/>
            <p14:sldId id="299"/>
          </p14:sldIdLst>
        </p14:section>
        <p14:section name="换肤" id="{5BCCFCB7-8E06-CF4A-93B0-AF761E266C12}">
          <p14:sldIdLst>
            <p14:sldId id="300"/>
            <p14:sldId id="301"/>
          </p14:sldIdLst>
        </p14:section>
        <p14:section name="Grid" id="{87267A27-4728-3D40-8F03-DB67524F5623}">
          <p14:sldIdLst>
            <p14:sldId id="306"/>
            <p14:sldId id="307"/>
            <p14:sldId id="308"/>
            <p14:sldId id="312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字体" id="{65B91371-41DC-B84E-AB9B-8EEE0DE20D50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Accordion" id="{BC39CF1F-5F8F-BB41-A5C8-978E26213637}">
          <p14:sldIdLst>
            <p14:sldId id="292"/>
            <p14:sldId id="290"/>
            <p14:sldId id="291"/>
          </p14:sldIdLst>
        </p14:section>
        <p14:section name="页面布局" id="{836AD060-7426-8E4E-8BFF-AA6EC93AD21C}">
          <p14:sldIdLst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16-8-3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Relationship Id="rId3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杂项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43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Real-Time </a:t>
            </a:r>
            <a:r>
              <a:rPr lang="en-US" sz="3600" b="1" dirty="0" err="1"/>
              <a:t>Geolocation</a:t>
            </a:r>
            <a:r>
              <a:rPr lang="en-US" sz="3600" b="1" dirty="0"/>
              <a:t> Service with </a:t>
            </a:r>
            <a:r>
              <a:rPr lang="en-US" sz="3600" b="1" dirty="0" err="1"/>
              <a:t>Node.js</a:t>
            </a:r>
            <a:r>
              <a:rPr lang="en-US" sz="3600" b="1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0003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/Tutorials/</a:t>
            </a:r>
            <a:r>
              <a:rPr lang="en-US" dirty="0" err="1"/>
              <a:t>RealtimeGeolocationNode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Real-Time-Geolocation-Service-with-N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93058" cy="41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7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微博分享评论表情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13315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js.itivy.com</a:t>
            </a:r>
            <a:r>
              <a:rPr lang="en-US" dirty="0"/>
              <a:t>/jiaoben2009/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jQuery微博评论表情插件在线演示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62088" cy="46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7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7883632" cy="1600200"/>
          </a:xfrm>
        </p:spPr>
        <p:txBody>
          <a:bodyPr>
            <a:normAutofit/>
          </a:bodyPr>
          <a:lstStyle/>
          <a:p>
            <a:r>
              <a:rPr lang="en-US" b="1" dirty="0" smtClean="0"/>
              <a:t>Pimp Your Tables with CSS3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SaraSoueidan</a:t>
            </a:r>
            <a:r>
              <a:rPr lang="en-US" dirty="0"/>
              <a:t>/full/</a:t>
            </a:r>
            <a:r>
              <a:rPr lang="en-US" dirty="0" err="1"/>
              <a:t>pdEec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CodePen - CSS3 Creative Resum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" b="8630"/>
          <a:stretch/>
        </p:blipFill>
        <p:spPr>
          <a:xfrm>
            <a:off x="557608" y="0"/>
            <a:ext cx="8084976" cy="37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换肤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5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7883632" cy="1600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Heading Set Styling with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/2012/11/02/heading-set-styling-with-</a:t>
            </a:r>
            <a:r>
              <a:rPr lang="en-US" dirty="0" err="1"/>
              <a:t>css</a:t>
            </a:r>
            <a:r>
              <a:rPr lang="en-US" dirty="0"/>
              <a:t>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HeadingSetStyl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7543800" cy="4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47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Thumbnail Grid with Expanding Preview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/2013/03/19/thumbnail-grid-with-expanding-preview/</a:t>
            </a:r>
          </a:p>
        </p:txBody>
      </p:sp>
      <p:pic>
        <p:nvPicPr>
          <p:cNvPr id="3" name="Picture Placeholder 2" descr="AnimatedWebBanner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2" b="14662"/>
          <a:stretch>
            <a:fillRect/>
          </a:stretch>
        </p:blipFill>
        <p:spPr/>
      </p:pic>
      <p:pic>
        <p:nvPicPr>
          <p:cNvPr id="5" name="Picture 4" descr="ThumbnailGridExpandingPrevi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-1"/>
            <a:ext cx="7614960" cy="41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App Showcase with Grid Overlay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/2013/04/01/app-showcase-with-grid-overlay/</a:t>
            </a:r>
          </a:p>
        </p:txBody>
      </p:sp>
      <p:pic>
        <p:nvPicPr>
          <p:cNvPr id="3" name="Picture Placeholder 2" descr="AnimatedWebBanner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2" b="14662"/>
          <a:stretch>
            <a:fillRect/>
          </a:stretch>
        </p:blipFill>
        <p:spPr/>
      </p:pic>
      <p:pic>
        <p:nvPicPr>
          <p:cNvPr id="6" name="Picture 5" descr="AppShowca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62088" cy="41069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</p:spTree>
    <p:extLst>
      <p:ext uri="{BB962C8B-B14F-4D97-AF65-F5344CB8AC3E}">
        <p14:creationId xmlns:p14="http://schemas.microsoft.com/office/powerpoint/2010/main" val="33222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Filter Functionality with CSS3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/2012/01/09/filter-functionality-with-css3/</a:t>
            </a:r>
          </a:p>
        </p:txBody>
      </p:sp>
      <p:pic>
        <p:nvPicPr>
          <p:cNvPr id="3" name="Picture Placeholder 2" descr="AnimatedWebBanner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2" b="14662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  <p:pic>
        <p:nvPicPr>
          <p:cNvPr id="5" name="Picture 4" descr="CSS3FilterFunctionali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-1"/>
            <a:ext cx="7586439" cy="41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9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Charts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图表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0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altLang="zh-CN" sz="3600" b="1" dirty="0" smtClean="0"/>
              <a:t>W</a:t>
            </a:r>
            <a:r>
              <a:rPr lang="en-US" sz="3600" b="1" dirty="0" smtClean="0"/>
              <a:t>rangle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zurb.com</a:t>
            </a:r>
            <a:r>
              <a:rPr lang="en-US" dirty="0"/>
              <a:t>/playground/wrangle-</a:t>
            </a:r>
            <a:r>
              <a:rPr lang="en-US" dirty="0" err="1"/>
              <a:t>jquery</a:t>
            </a:r>
            <a:r>
              <a:rPr lang="en-US" dirty="0"/>
              <a:t>-plugin</a:t>
            </a:r>
            <a:endParaRPr lang="en-US" dirty="0"/>
          </a:p>
        </p:txBody>
      </p:sp>
      <p:pic>
        <p:nvPicPr>
          <p:cNvPr id="8" name="Picture Placeholder 7" descr="Wrangle Demo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58" b="-4458"/>
          <a:stretch>
            <a:fillRect/>
          </a:stretch>
        </p:blipFill>
        <p:spPr>
          <a:xfrm>
            <a:off x="758952" y="0"/>
            <a:ext cx="7665586" cy="3994743"/>
          </a:xfrm>
        </p:spPr>
      </p:pic>
    </p:spTree>
    <p:extLst>
      <p:ext uri="{BB962C8B-B14F-4D97-AF65-F5344CB8AC3E}">
        <p14:creationId xmlns:p14="http://schemas.microsoft.com/office/powerpoint/2010/main" val="109571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altLang="zh-CN" sz="3600" b="1" dirty="0" err="1" smtClean="0"/>
              <a:t>C</a:t>
            </a:r>
            <a:r>
              <a:rPr lang="en-US" sz="3600" b="1" dirty="0" err="1" smtClean="0"/>
              <a:t>hampagne.js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freshtilledsoil.github.io</a:t>
            </a:r>
            <a:r>
              <a:rPr lang="en-US" dirty="0"/>
              <a:t>/champagne/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champagne.js | fresh tilled so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4" y="0"/>
            <a:ext cx="8472770" cy="485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Isotope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isotope.metafizzy.co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6" name="Picture Placeholder 5" descr="Isotope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68" b="-5668"/>
          <a:stretch>
            <a:fillRect/>
          </a:stretch>
        </p:blipFill>
        <p:spPr>
          <a:xfrm>
            <a:off x="777240" y="1"/>
            <a:ext cx="7543800" cy="4902876"/>
          </a:xfrm>
        </p:spPr>
      </p:pic>
    </p:spTree>
    <p:extLst>
      <p:ext uri="{BB962C8B-B14F-4D97-AF65-F5344CB8AC3E}">
        <p14:creationId xmlns:p14="http://schemas.microsoft.com/office/powerpoint/2010/main" val="261366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Grid—A—</a:t>
            </a:r>
            <a:r>
              <a:rPr lang="en-US" sz="3600" b="1" dirty="0" err="1"/>
              <a:t>Licious</a:t>
            </a:r>
            <a:endParaRPr lang="en-US" sz="3600" b="1" dirty="0">
              <a:effectLst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suprb.com</a:t>
            </a:r>
            <a:r>
              <a:rPr lang="en-US" dirty="0"/>
              <a:t>/apps/</a:t>
            </a:r>
            <a:r>
              <a:rPr lang="en-US" dirty="0" err="1"/>
              <a:t>gridalicious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Grid-A-Licio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2" y="457201"/>
            <a:ext cx="7710932" cy="36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67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Masonry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masonry.desandro.com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Mason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165249"/>
            <a:ext cx="7874270" cy="48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42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wookmark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033273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www.wookmark.com</a:t>
            </a:r>
            <a:r>
              <a:rPr lang="en-US" dirty="0"/>
              <a:t>/</a:t>
            </a:r>
            <a:endParaRPr lang="en-US" dirty="0"/>
          </a:p>
        </p:txBody>
      </p:sp>
      <p:pic>
        <p:nvPicPr>
          <p:cNvPr id="6" name="Picture Placeholder 5" descr="Save images with Wookmark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52" b="-11752"/>
          <a:stretch>
            <a:fillRect/>
          </a:stretch>
        </p:blipFill>
        <p:spPr>
          <a:xfrm>
            <a:off x="777240" y="457200"/>
            <a:ext cx="7543800" cy="4429602"/>
          </a:xfrm>
        </p:spPr>
      </p:pic>
    </p:spTree>
    <p:extLst>
      <p:ext uri="{BB962C8B-B14F-4D97-AF65-F5344CB8AC3E}">
        <p14:creationId xmlns:p14="http://schemas.microsoft.com/office/powerpoint/2010/main" val="252958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字体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4778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Creative Web Typography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/2012/09/12/creative-web-typography-styles/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CreativeWebTypographySty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62088" cy="41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6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Techniques for Creating Textured Text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/2013/12/02/techniques-for-creating-textured-text/</a:t>
            </a:r>
          </a:p>
        </p:txBody>
      </p:sp>
      <p:pic>
        <p:nvPicPr>
          <p:cNvPr id="5" name="Picture Placeholder 4" descr="TexturedText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4"/>
          <a:stretch/>
        </p:blipFill>
        <p:spPr>
          <a:xfrm>
            <a:off x="777240" y="-22344"/>
            <a:ext cx="7543800" cy="4114800"/>
          </a:xfrm>
        </p:spPr>
      </p:pic>
    </p:spTree>
    <p:extLst>
      <p:ext uri="{BB962C8B-B14F-4D97-AF65-F5344CB8AC3E}">
        <p14:creationId xmlns:p14="http://schemas.microsoft.com/office/powerpoint/2010/main" val="189510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Modern Block Quote Styles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/2012/07/25/modern-block-quote-styles/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 descr="ModernBlockQuoteSty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62088" cy="41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2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Multiple Area Charts with D3.js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/2012/08/29/multiple-area-charts-with-d3-js/</a:t>
            </a:r>
          </a:p>
        </p:txBody>
      </p:sp>
      <p:pic>
        <p:nvPicPr>
          <p:cNvPr id="5" name="Picture Placeholder 4" descr="MultipleAreaChartsD3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54"/>
          <a:stretch/>
        </p:blipFill>
        <p:spPr>
          <a:xfrm>
            <a:off x="777240" y="-531207"/>
            <a:ext cx="7543800" cy="4623663"/>
          </a:xfrm>
        </p:spPr>
      </p:pic>
    </p:spTree>
    <p:extLst>
      <p:ext uri="{BB962C8B-B14F-4D97-AF65-F5344CB8AC3E}">
        <p14:creationId xmlns:p14="http://schemas.microsoft.com/office/powerpoint/2010/main" val="112581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Rotating Words with CSS Animations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/2012/04/17/rotating-words-with-</a:t>
            </a:r>
            <a:r>
              <a:rPr lang="en-US" dirty="0" err="1"/>
              <a:t>css</a:t>
            </a:r>
            <a:r>
              <a:rPr lang="en-US" dirty="0"/>
              <a:t>-animations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Rotating-Words-with-CSS-Anim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7543800" cy="4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Experiments with background-clip: text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/2011/12/12/experiments-with-background-clip-text/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BackgroundClipTex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0"/>
            <a:ext cx="7562089" cy="41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9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Typography Effects with CSS3 and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/2011/11/28/typography-effects-with-css3-and-jquery/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TypographyEff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0"/>
            <a:ext cx="7562089" cy="41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4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Interactive Typography Effects with HTML5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/2011/11/09/interactive-html5-typography/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InteractiveTypographyEffec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0"/>
            <a:ext cx="7562088" cy="41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Text animation with </a:t>
            </a:r>
            <a:r>
              <a:rPr lang="en-US" b="1" dirty="0" err="1"/>
              <a:t>TweenMax</a:t>
            </a:r>
            <a:r>
              <a:rPr lang="en-US" b="1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bassta.bg</a:t>
            </a:r>
            <a:r>
              <a:rPr lang="en-US" dirty="0"/>
              <a:t>/2013/05/text-animation-with-</a:t>
            </a:r>
            <a:r>
              <a:rPr lang="en-US" dirty="0" err="1"/>
              <a:t>tweenmax</a:t>
            </a:r>
            <a:r>
              <a:rPr lang="en-US" dirty="0"/>
              <a:t>/</a:t>
            </a:r>
          </a:p>
        </p:txBody>
      </p:sp>
      <p:pic>
        <p:nvPicPr>
          <p:cNvPr id="3" name="Picture Placeholder 2" descr="Text animation with TweenMax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 r="-965" b="12157"/>
          <a:stretch/>
        </p:blipFill>
        <p:spPr>
          <a:xfrm>
            <a:off x="777240" y="-18395"/>
            <a:ext cx="7616648" cy="3975376"/>
          </a:xfrm>
        </p:spPr>
      </p:pic>
    </p:spTree>
    <p:extLst>
      <p:ext uri="{BB962C8B-B14F-4D97-AF65-F5344CB8AC3E}">
        <p14:creationId xmlns:p14="http://schemas.microsoft.com/office/powerpoint/2010/main" val="234415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Accordion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72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4572000"/>
            <a:ext cx="7676335" cy="1600200"/>
          </a:xfrm>
        </p:spPr>
        <p:txBody>
          <a:bodyPr>
            <a:normAutofit/>
          </a:bodyPr>
          <a:lstStyle/>
          <a:p>
            <a:r>
              <a:rPr lang="en-US" sz="4400" b="1" dirty="0"/>
              <a:t>Accordion with CSS3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354906"/>
            <a:ext cx="7391400" cy="452806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/2012/02/21/accordion-with-css3/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CSS3Accord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0" y="-1"/>
            <a:ext cx="7562089" cy="410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6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4572000"/>
            <a:ext cx="7676335" cy="1600200"/>
          </a:xfrm>
        </p:spPr>
        <p:txBody>
          <a:bodyPr>
            <a:normAutofit/>
          </a:bodyPr>
          <a:lstStyle/>
          <a:p>
            <a:r>
              <a:rPr lang="en-US" sz="4400" b="1" dirty="0"/>
              <a:t>Elegant Accordion with </a:t>
            </a:r>
            <a:r>
              <a:rPr lang="en-US" sz="4400" b="1" dirty="0" err="1"/>
              <a:t>jQuery</a:t>
            </a:r>
            <a:r>
              <a:rPr lang="en-US" sz="4400" b="1" dirty="0"/>
              <a:t> and CSS3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354906"/>
            <a:ext cx="7391400" cy="452806"/>
          </a:xfrm>
        </p:spPr>
        <p:txBody>
          <a:bodyPr>
            <a:normAutofit fontScale="925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/2010/04/26/elegant-accordion-with-jquery-and-css3/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 descr="eleganta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7658046" cy="43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页面布局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05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4572000"/>
            <a:ext cx="7676335" cy="1600200"/>
          </a:xfrm>
        </p:spPr>
        <p:txBody>
          <a:bodyPr>
            <a:normAutofit/>
          </a:bodyPr>
          <a:lstStyle/>
          <a:p>
            <a:r>
              <a:rPr lang="en-US" sz="4400" b="1" dirty="0" err="1"/>
              <a:t>Slopy</a:t>
            </a:r>
            <a:r>
              <a:rPr lang="en-US" sz="4400" b="1" dirty="0"/>
              <a:t> Elements with CSS3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354906"/>
            <a:ext cx="7391400" cy="452806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/2011/12/21/slopy-elements-with-css3/</a:t>
            </a:r>
          </a:p>
        </p:txBody>
      </p:sp>
      <p:pic>
        <p:nvPicPr>
          <p:cNvPr id="5" name="Picture 4" descr="SlopyElements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736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Animated 3D Bar Chart with CSS3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/2012/05/21/animated-3d-bar-chart-with-css3/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3dBarCh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0"/>
            <a:ext cx="7543800" cy="40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1" y="4572000"/>
            <a:ext cx="7676335" cy="1600200"/>
          </a:xfrm>
        </p:spPr>
        <p:txBody>
          <a:bodyPr>
            <a:normAutofit/>
          </a:bodyPr>
          <a:lstStyle/>
          <a:p>
            <a:r>
              <a:rPr lang="en-US" sz="4400" b="1" dirty="0"/>
              <a:t>Responsive Horizontal Layout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354906"/>
            <a:ext cx="7391400" cy="452806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/2012/04/02/responsive-horizontal-layout/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HorizontalStackLay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-1"/>
            <a:ext cx="7614960" cy="41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3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Animated Skills Diagram with </a:t>
            </a:r>
            <a:r>
              <a:rPr lang="en-US" b="1" dirty="0" err="1"/>
              <a:t>Raphaël</a:t>
            </a:r>
            <a:r>
              <a:rPr lang="en-US" b="1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170856"/>
            <a:ext cx="7391400" cy="452806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/2011/04/22/animated-skills-diagram/</a:t>
            </a:r>
          </a:p>
        </p:txBody>
      </p:sp>
      <p:pic>
        <p:nvPicPr>
          <p:cNvPr id="5" name="Picture Placeholder 4" descr="animatedSkillsDiagram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7" b="-331"/>
          <a:stretch/>
        </p:blipFill>
        <p:spPr>
          <a:xfrm>
            <a:off x="777240" y="-31362"/>
            <a:ext cx="7543800" cy="4139499"/>
          </a:xfrm>
        </p:spPr>
      </p:pic>
    </p:spTree>
    <p:extLst>
      <p:ext uri="{BB962C8B-B14F-4D97-AF65-F5344CB8AC3E}">
        <p14:creationId xmlns:p14="http://schemas.microsoft.com/office/powerpoint/2010/main" val="51886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Chart.js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535981"/>
            <a:ext cx="7391400" cy="452806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chartjs</a:t>
            </a:r>
            <a:r>
              <a:rPr lang="en-US" dirty="0"/>
              <a:t>/</a:t>
            </a:r>
            <a:r>
              <a:rPr lang="en-US" dirty="0" err="1"/>
              <a:t>Chart.js</a:t>
            </a:r>
            <a:endParaRPr lang="en-US" dirty="0"/>
          </a:p>
        </p:txBody>
      </p:sp>
      <p:pic>
        <p:nvPicPr>
          <p:cNvPr id="6" name="Picture Placeholder 5" descr="Chart.js | Open source HTML5 Charts for your website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b="8744"/>
          <a:stretch/>
        </p:blipFill>
        <p:spPr>
          <a:xfrm>
            <a:off x="777875" y="0"/>
            <a:ext cx="7543800" cy="4413250"/>
          </a:xfrm>
        </p:spPr>
      </p:pic>
    </p:spTree>
    <p:extLst>
      <p:ext uri="{BB962C8B-B14F-4D97-AF65-F5344CB8AC3E}">
        <p14:creationId xmlns:p14="http://schemas.microsoft.com/office/powerpoint/2010/main" val="539302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地图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Interactive Google Map using the Twitter API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463139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/2011/04/13/interactive-</a:t>
            </a:r>
            <a:r>
              <a:rPr lang="en-US" dirty="0" err="1"/>
              <a:t>google</a:t>
            </a:r>
            <a:r>
              <a:rPr lang="en-US" dirty="0"/>
              <a:t>-map/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InteractiveGoogleMapTwi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1" y="0"/>
            <a:ext cx="7621929" cy="41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5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8053982" cy="1600200"/>
          </a:xfrm>
        </p:spPr>
        <p:txBody>
          <a:bodyPr>
            <a:normAutofit/>
          </a:bodyPr>
          <a:lstStyle/>
          <a:p>
            <a:r>
              <a:rPr lang="en-US" sz="3600" dirty="0" err="1"/>
              <a:t>jQuery</a:t>
            </a:r>
            <a:r>
              <a:rPr lang="en-US" sz="3600" dirty="0"/>
              <a:t> Vector Maps</a:t>
            </a:r>
            <a:endParaRPr lang="en-US" sz="36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5164518"/>
            <a:ext cx="7391400" cy="437674"/>
          </a:xfrm>
        </p:spPr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jqvmap.com</a:t>
            </a:r>
            <a:r>
              <a:rPr lang="en-US" dirty="0"/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9281" y="3244334"/>
            <a:ext cx="3025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Filter Functionality with CSS3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Picture 2" descr="jQuery Vector Maps - Resizable Scalable Vector Graphic (SVG) Maps for Modern Brows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6" y="-1"/>
            <a:ext cx="7437032" cy="50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631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935</TotalTime>
  <Words>719</Words>
  <Application>Microsoft Macintosh PowerPoint</Application>
  <PresentationFormat>On-screen Show (4:3)</PresentationFormat>
  <Paragraphs>80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Newsprint</vt:lpstr>
      <vt:lpstr>杂项</vt:lpstr>
      <vt:lpstr>Charts</vt:lpstr>
      <vt:lpstr>Multiple Area Charts with D3.js </vt:lpstr>
      <vt:lpstr>Animated 3D Bar Chart with CSS3 </vt:lpstr>
      <vt:lpstr>Animated Skills Diagram with Raphaël </vt:lpstr>
      <vt:lpstr>Chart.js </vt:lpstr>
      <vt:lpstr>地图</vt:lpstr>
      <vt:lpstr>Interactive Google Map using the Twitter API </vt:lpstr>
      <vt:lpstr>jQuery Vector Maps</vt:lpstr>
      <vt:lpstr>Real-Time Geolocation Service with Node.js </vt:lpstr>
      <vt:lpstr>微博分享评论表情</vt:lpstr>
      <vt:lpstr>简历</vt:lpstr>
      <vt:lpstr>Pimp Your Tables with CSS3 </vt:lpstr>
      <vt:lpstr>换肤</vt:lpstr>
      <vt:lpstr>Heading Set Styling with CSS</vt:lpstr>
      <vt:lpstr>Grid</vt:lpstr>
      <vt:lpstr>Thumbnail Grid with Expanding Preview </vt:lpstr>
      <vt:lpstr>App Showcase with Grid Overlay </vt:lpstr>
      <vt:lpstr>Filter Functionality with CSS3</vt:lpstr>
      <vt:lpstr>Wrangle</vt:lpstr>
      <vt:lpstr>Champagne.js</vt:lpstr>
      <vt:lpstr>Isotope</vt:lpstr>
      <vt:lpstr>Grid—A—Licious</vt:lpstr>
      <vt:lpstr>Masonry</vt:lpstr>
      <vt:lpstr>wookmark</vt:lpstr>
      <vt:lpstr>Font</vt:lpstr>
      <vt:lpstr>Creative Web Typography Styles</vt:lpstr>
      <vt:lpstr>Techniques for Creating Textured Text </vt:lpstr>
      <vt:lpstr>Modern Block Quote Styles </vt:lpstr>
      <vt:lpstr>Rotating Words with CSS Animations </vt:lpstr>
      <vt:lpstr>Experiments with background-clip: text </vt:lpstr>
      <vt:lpstr>Typography Effects with CSS3 and jQuery </vt:lpstr>
      <vt:lpstr>Interactive Typography Effects with HTML5 </vt:lpstr>
      <vt:lpstr>Text animation with TweenMax </vt:lpstr>
      <vt:lpstr>Accordion</vt:lpstr>
      <vt:lpstr>Accordion with CSS3 </vt:lpstr>
      <vt:lpstr>Elegant Accordion with jQuery and CSS3 </vt:lpstr>
      <vt:lpstr>页面布局</vt:lpstr>
      <vt:lpstr>Slopy Elements with CSS3 </vt:lpstr>
      <vt:lpstr>Responsive Horizontal Layout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佳燕 王</dc:creator>
  <cp:lastModifiedBy>佳燕 王</cp:lastModifiedBy>
  <cp:revision>41</cp:revision>
  <dcterms:created xsi:type="dcterms:W3CDTF">2016-07-14T01:24:22Z</dcterms:created>
  <dcterms:modified xsi:type="dcterms:W3CDTF">2016-08-03T07:35:21Z</dcterms:modified>
</cp:coreProperties>
</file>